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sldIdLst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6E8DFB-F62A-448F-A18A-F56849003D01}" v="6" dt="2022-07-14T13:52:14.8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22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1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2D051-B7CB-054E-9A52-D33D24AD6F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B756A0-FCD3-884F-ACDD-4AD11B4EEB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FB9B6-F1A4-CD48-9BDC-6C354CA44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F29E6-5EB2-CE41-A04C-5A39C17CA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B3CAD-4474-8049-A46F-5BFEF9F09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6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6BD2E-0B58-224B-A193-406981071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E9FBC-A370-1B44-AF3F-91C8C7DD9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934D9-CAA6-424A-8597-E298B1259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CE521-DACA-2F4F-AE7C-568689FC7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DF547-F2F2-0A43-B22D-A8A25CAD6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11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610A5-9FC5-804A-8301-B9E9C3436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58608-E482-9643-948F-78117A1EA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BE03F-8988-9943-955F-B291150C8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B4B6C-133F-A24C-8375-A094CFCED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0E318-E0D4-7F49-B2BD-D4B0C7B0C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37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17D13-AFBE-E746-A6AF-E21B97319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14BB83-ACB2-3443-81FC-3A8994A576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EB9408-F349-E24E-9859-F23D8D1C22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4C684E-4F0F-F74D-AACB-3028C3DF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B2D46-80C3-7E44-907F-77302C1A4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B38C06-5C74-AE4D-ABBE-5767F25C8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750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27B76-F63C-C145-8461-1BE46AD1C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7D958-D739-1C48-8723-2FC7B3726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734B83-6E83-1F41-A2F4-9D0817CEA2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4D9504-B80C-7F4F-A56E-45577C3ECB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556560-B37C-224D-A5DB-0D6482C9A4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B95C60-3E7D-2140-9B06-42EBF4F8B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1649AE-840B-034C-9B38-0D64D4D92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EE22F9-6DC8-0945-B1F8-D49C029A6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93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C3AAA-38BB-A649-8588-D5537A22F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D9B666-FA92-A840-90D2-6F9F7E781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CE7815-B821-7649-AABA-F40EB27C4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E0D425-F3BD-FC41-96DF-D82F3B1A0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23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5F148C-E3AC-4943-A931-D167425D2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E0678F-F8DB-7F46-B449-0EDA59DB8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92DBEC-76EE-6D4D-8D29-14AF946DA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7020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50BAD-335A-CA47-9556-92E731A8A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0E9D6-DF18-FC42-905A-F38AEE3B7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8A4527-4536-A340-B88B-4CABB91E1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0A2B4-4476-C24D-BB7D-52DA22D8B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56319-EA4A-1944-80D8-8F5B9B586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FD6F76-DABC-904A-8E45-8713B139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27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B76F9-08E9-164E-84DB-869597E49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12E3B0-0E06-7346-ABDD-8D7CC0604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FDD8E9-EB4B-E84E-A522-525E2B0B55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6283E3-6682-2E45-BEB5-5C425EAD5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93C28-2330-C34F-8F27-6D07A5C98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89BE6-A67B-1D49-8535-B9AB99F3A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11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C76DF-5795-CB43-92C1-DF2445A65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5F5D94-BD5F-5F4D-A538-25759B4EB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3CF15-20B4-F848-8C68-BF75AC61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E1280-3B9C-8C4B-A629-0475E70B0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2E84E-AF5A-124D-9215-3D24E43C6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669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7FCA8E-DE1D-3340-A7FD-9554846BB2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65B267-4149-E347-9C39-96476A361A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82ADE-D3A4-2541-9EB4-A8B3E9651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10EAE-0823-474A-9DD9-63AAD0503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C3867-04C8-8147-BE0E-20C8EC9B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782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0CA3C8-A7D6-6F4B-99D2-3C6B0F4D4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B8835-D1EA-3943-B15C-C87EDA3DA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83261-A60F-694D-A70F-0C469D3FBC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95AC7-7209-BB4D-B81F-39D9B877AFEE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F98DDF-253A-8648-AFC3-0F58D63951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B7980-EBD6-C74D-80A2-7783BA19B2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B9A71-8A8F-7642-867C-57A7B68A9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17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11CA6D8-A98C-64A4-13FA-A72F3896A0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14375" t="14881" r="41059" b="31514"/>
          <a:stretch/>
        </p:blipFill>
        <p:spPr>
          <a:xfrm flipV="1">
            <a:off x="3445058" y="-119271"/>
            <a:ext cx="7262699" cy="69890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D43E85-AEC8-13DE-ADEF-81312056232F}"/>
              </a:ext>
            </a:extLst>
          </p:cNvPr>
          <p:cNvSpPr txBox="1"/>
          <p:nvPr/>
        </p:nvSpPr>
        <p:spPr>
          <a:xfrm>
            <a:off x="2785669" y="1891468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Cas7-11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1F0381-E6A8-81AB-FE60-60720DB852B6}"/>
              </a:ext>
            </a:extLst>
          </p:cNvPr>
          <p:cNvSpPr txBox="1"/>
          <p:nvPr/>
        </p:nvSpPr>
        <p:spPr>
          <a:xfrm>
            <a:off x="2865818" y="2200864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crRNA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873C16-8FDA-CAE5-3C2C-664EF9FC0EAD}"/>
              </a:ext>
            </a:extLst>
          </p:cNvPr>
          <p:cNvSpPr txBox="1"/>
          <p:nvPr/>
        </p:nvSpPr>
        <p:spPr>
          <a:xfrm>
            <a:off x="2546833" y="2510260"/>
            <a:ext cx="1224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 RNA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6D61AF-869B-94AA-FA2C-2EA44FF5EED5}"/>
              </a:ext>
            </a:extLst>
          </p:cNvPr>
          <p:cNvSpPr txBox="1"/>
          <p:nvPr/>
        </p:nvSpPr>
        <p:spPr>
          <a:xfrm>
            <a:off x="4723070" y="183983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1DCBC6-9A4F-F05D-CBEF-A3CCCD19B521}"/>
              </a:ext>
            </a:extLst>
          </p:cNvPr>
          <p:cNvSpPr txBox="1"/>
          <p:nvPr/>
        </p:nvSpPr>
        <p:spPr>
          <a:xfrm>
            <a:off x="5292409" y="1881722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8E833C-9F21-57A5-DA1A-AF664B034D83}"/>
              </a:ext>
            </a:extLst>
          </p:cNvPr>
          <p:cNvSpPr txBox="1"/>
          <p:nvPr/>
        </p:nvSpPr>
        <p:spPr>
          <a:xfrm>
            <a:off x="5790604" y="190009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6E3B95-2144-1DC1-965F-68A8ADE10150}"/>
              </a:ext>
            </a:extLst>
          </p:cNvPr>
          <p:cNvSpPr txBox="1"/>
          <p:nvPr/>
        </p:nvSpPr>
        <p:spPr>
          <a:xfrm>
            <a:off x="6290890" y="1900095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BF2A81-3306-676C-656C-A3D1BA84F4CE}"/>
              </a:ext>
            </a:extLst>
          </p:cNvPr>
          <p:cNvSpPr txBox="1"/>
          <p:nvPr/>
        </p:nvSpPr>
        <p:spPr>
          <a:xfrm>
            <a:off x="6775060" y="189977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B7632E-DB7D-603D-A7AA-7B3AA4903D57}"/>
              </a:ext>
            </a:extLst>
          </p:cNvPr>
          <p:cNvSpPr txBox="1"/>
          <p:nvPr/>
        </p:nvSpPr>
        <p:spPr>
          <a:xfrm>
            <a:off x="4729996" y="212731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8FFB38-1CD3-3060-1D3B-9364E5A00327}"/>
              </a:ext>
            </a:extLst>
          </p:cNvPr>
          <p:cNvSpPr txBox="1"/>
          <p:nvPr/>
        </p:nvSpPr>
        <p:spPr>
          <a:xfrm>
            <a:off x="5299335" y="2169205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CDB794-A871-A2AE-13D4-8D31267BDEFB}"/>
              </a:ext>
            </a:extLst>
          </p:cNvPr>
          <p:cNvSpPr txBox="1"/>
          <p:nvPr/>
        </p:nvSpPr>
        <p:spPr>
          <a:xfrm>
            <a:off x="5797530" y="218757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8E1CC7-8B93-B766-9EF5-14A575A6E218}"/>
              </a:ext>
            </a:extLst>
          </p:cNvPr>
          <p:cNvSpPr txBox="1"/>
          <p:nvPr/>
        </p:nvSpPr>
        <p:spPr>
          <a:xfrm>
            <a:off x="6297816" y="2187578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39DBF9-8A94-A5C9-B8FB-C18A65D7B817}"/>
              </a:ext>
            </a:extLst>
          </p:cNvPr>
          <p:cNvSpPr txBox="1"/>
          <p:nvPr/>
        </p:nvSpPr>
        <p:spPr>
          <a:xfrm>
            <a:off x="6781986" y="218725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B3CC53-839B-9774-BA3C-ADAB64326819}"/>
              </a:ext>
            </a:extLst>
          </p:cNvPr>
          <p:cNvSpPr txBox="1"/>
          <p:nvPr/>
        </p:nvSpPr>
        <p:spPr>
          <a:xfrm>
            <a:off x="4746704" y="24446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06BA81-9C82-FA0E-457A-2CEE2BEA64B1}"/>
              </a:ext>
            </a:extLst>
          </p:cNvPr>
          <p:cNvSpPr txBox="1"/>
          <p:nvPr/>
        </p:nvSpPr>
        <p:spPr>
          <a:xfrm>
            <a:off x="5278378" y="24446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7B4B0D-8D56-CBE7-2846-4FBAB2CDDC8E}"/>
              </a:ext>
            </a:extLst>
          </p:cNvPr>
          <p:cNvSpPr txBox="1"/>
          <p:nvPr/>
        </p:nvSpPr>
        <p:spPr>
          <a:xfrm>
            <a:off x="5797530" y="24446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9CF93A-8EBE-6757-5CEF-7A4BEDB4C1F3}"/>
              </a:ext>
            </a:extLst>
          </p:cNvPr>
          <p:cNvSpPr txBox="1"/>
          <p:nvPr/>
        </p:nvSpPr>
        <p:spPr>
          <a:xfrm>
            <a:off x="6297014" y="24446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69F5FCF-96D9-824D-A4D8-7C306386AF5C}"/>
              </a:ext>
            </a:extLst>
          </p:cNvPr>
          <p:cNvSpPr txBox="1"/>
          <p:nvPr/>
        </p:nvSpPr>
        <p:spPr>
          <a:xfrm>
            <a:off x="6787308" y="24446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2DB71A-8F15-E15D-92C4-FBFF9E136789}"/>
              </a:ext>
            </a:extLst>
          </p:cNvPr>
          <p:cNvSpPr txBox="1"/>
          <p:nvPr/>
        </p:nvSpPr>
        <p:spPr>
          <a:xfrm>
            <a:off x="4132611" y="1861672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0E57BAC-FF89-E273-029C-596881AA2918}"/>
              </a:ext>
            </a:extLst>
          </p:cNvPr>
          <p:cNvSpPr txBox="1"/>
          <p:nvPr/>
        </p:nvSpPr>
        <p:spPr>
          <a:xfrm>
            <a:off x="4149319" y="2149155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E476139-046B-EDF6-EE89-243AE3C844AB}"/>
              </a:ext>
            </a:extLst>
          </p:cNvPr>
          <p:cNvSpPr txBox="1"/>
          <p:nvPr/>
        </p:nvSpPr>
        <p:spPr>
          <a:xfrm>
            <a:off x="4126075" y="24780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305F131-8782-95D8-4CD3-228963022079}"/>
              </a:ext>
            </a:extLst>
          </p:cNvPr>
          <p:cNvSpPr txBox="1"/>
          <p:nvPr/>
        </p:nvSpPr>
        <p:spPr>
          <a:xfrm>
            <a:off x="806793" y="2961696"/>
            <a:ext cx="2828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*Target </a:t>
            </a:r>
            <a:r>
              <a:rPr lang="en-US" dirty="0" err="1"/>
              <a:t>RNA:crRNA</a:t>
            </a:r>
            <a:r>
              <a:rPr lang="en-US" dirty="0"/>
              <a:t> complex</a:t>
            </a:r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16A0E6C9-C73D-7B17-5073-98B547032FAE}"/>
              </a:ext>
            </a:extLst>
          </p:cNvPr>
          <p:cNvSpPr/>
          <p:nvPr/>
        </p:nvSpPr>
        <p:spPr>
          <a:xfrm rot="10800000">
            <a:off x="3598889" y="3001218"/>
            <a:ext cx="211396" cy="329810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1A35FB-875A-7A19-C7B8-2193B9C75B42}"/>
              </a:ext>
            </a:extLst>
          </p:cNvPr>
          <p:cNvSpPr txBox="1"/>
          <p:nvPr/>
        </p:nvSpPr>
        <p:spPr>
          <a:xfrm>
            <a:off x="3070513" y="3712786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crRNA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F05280-02B8-1C07-93FA-959538EA12D8}"/>
              </a:ext>
            </a:extLst>
          </p:cNvPr>
          <p:cNvSpPr txBox="1"/>
          <p:nvPr/>
        </p:nvSpPr>
        <p:spPr>
          <a:xfrm>
            <a:off x="2664895" y="4082119"/>
            <a:ext cx="1224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 RNA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1C4CAEE-53B8-3F8E-0692-3C7EE52CC506}"/>
              </a:ext>
            </a:extLst>
          </p:cNvPr>
          <p:cNvSpPr txBox="1"/>
          <p:nvPr/>
        </p:nvSpPr>
        <p:spPr>
          <a:xfrm>
            <a:off x="7262071" y="1861103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1CE91FC-E96C-60DC-97EF-4D8DDFCB7DEA}"/>
              </a:ext>
            </a:extLst>
          </p:cNvPr>
          <p:cNvSpPr txBox="1"/>
          <p:nvPr/>
        </p:nvSpPr>
        <p:spPr>
          <a:xfrm>
            <a:off x="7831410" y="190298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528E93E-79B0-133E-8A99-49A4706499D4}"/>
              </a:ext>
            </a:extLst>
          </p:cNvPr>
          <p:cNvSpPr txBox="1"/>
          <p:nvPr/>
        </p:nvSpPr>
        <p:spPr>
          <a:xfrm>
            <a:off x="8329605" y="1921362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F5EFBFC-40E2-177B-B762-9B532ACB118E}"/>
              </a:ext>
            </a:extLst>
          </p:cNvPr>
          <p:cNvSpPr txBox="1"/>
          <p:nvPr/>
        </p:nvSpPr>
        <p:spPr>
          <a:xfrm>
            <a:off x="8829891" y="192136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495285F-7BAB-201D-E750-41E2481731A7}"/>
              </a:ext>
            </a:extLst>
          </p:cNvPr>
          <p:cNvSpPr txBox="1"/>
          <p:nvPr/>
        </p:nvSpPr>
        <p:spPr>
          <a:xfrm>
            <a:off x="7282119" y="2145855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7064983-D6CD-06AC-2443-CEDA4281E49A}"/>
              </a:ext>
            </a:extLst>
          </p:cNvPr>
          <p:cNvSpPr txBox="1"/>
          <p:nvPr/>
        </p:nvSpPr>
        <p:spPr>
          <a:xfrm>
            <a:off x="7851458" y="218774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4FEC95D-7422-C00D-EE9F-97D6B8E07427}"/>
              </a:ext>
            </a:extLst>
          </p:cNvPr>
          <p:cNvSpPr txBox="1"/>
          <p:nvPr/>
        </p:nvSpPr>
        <p:spPr>
          <a:xfrm>
            <a:off x="8349653" y="2206114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BE0A621-C7C0-55D0-6E4F-411C03604926}"/>
              </a:ext>
            </a:extLst>
          </p:cNvPr>
          <p:cNvSpPr txBox="1"/>
          <p:nvPr/>
        </p:nvSpPr>
        <p:spPr>
          <a:xfrm>
            <a:off x="8849939" y="220611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5C6CCF5-1A25-91BE-08D9-AC93690CE1FC}"/>
              </a:ext>
            </a:extLst>
          </p:cNvPr>
          <p:cNvSpPr txBox="1"/>
          <p:nvPr/>
        </p:nvSpPr>
        <p:spPr>
          <a:xfrm>
            <a:off x="7271721" y="24306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21274BA-763F-B8F3-6773-9788EEAD4F1E}"/>
              </a:ext>
            </a:extLst>
          </p:cNvPr>
          <p:cNvSpPr txBox="1"/>
          <p:nvPr/>
        </p:nvSpPr>
        <p:spPr>
          <a:xfrm>
            <a:off x="7790873" y="24306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28645C4-B309-0603-43C1-D0D2F0C2050C}"/>
              </a:ext>
            </a:extLst>
          </p:cNvPr>
          <p:cNvSpPr txBox="1"/>
          <p:nvPr/>
        </p:nvSpPr>
        <p:spPr>
          <a:xfrm>
            <a:off x="8290357" y="24306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7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CE48127-6912-157D-0B6A-4916F990A6A1}"/>
              </a:ext>
            </a:extLst>
          </p:cNvPr>
          <p:cNvSpPr txBox="1"/>
          <p:nvPr/>
        </p:nvSpPr>
        <p:spPr>
          <a:xfrm>
            <a:off x="8780651" y="2430607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 7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FBACE05-4A33-8802-2C74-18353787FAA7}"/>
              </a:ext>
            </a:extLst>
          </p:cNvPr>
          <p:cNvSpPr txBox="1"/>
          <p:nvPr/>
        </p:nvSpPr>
        <p:spPr>
          <a:xfrm>
            <a:off x="28251" y="0"/>
            <a:ext cx="1423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Fig. 3e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D832C66-289E-2ED6-B5DF-56FDB0AA0E12}"/>
              </a:ext>
            </a:extLst>
          </p:cNvPr>
          <p:cNvSpPr/>
          <p:nvPr/>
        </p:nvSpPr>
        <p:spPr>
          <a:xfrm>
            <a:off x="4044972" y="2989297"/>
            <a:ext cx="5224003" cy="3159712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A7229D3-E993-9632-D52F-AB7611CDFE8E}"/>
              </a:ext>
            </a:extLst>
          </p:cNvPr>
          <p:cNvSpPr txBox="1"/>
          <p:nvPr/>
        </p:nvSpPr>
        <p:spPr>
          <a:xfrm>
            <a:off x="9230613" y="191943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3D2128-B772-FC3F-70B8-9DE5E9B9223D}"/>
              </a:ext>
            </a:extLst>
          </p:cNvPr>
          <p:cNvSpPr txBox="1"/>
          <p:nvPr/>
        </p:nvSpPr>
        <p:spPr>
          <a:xfrm>
            <a:off x="9250661" y="22041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DCA0D00-F470-5898-B578-8D5B015273BE}"/>
              </a:ext>
            </a:extLst>
          </p:cNvPr>
          <p:cNvSpPr txBox="1"/>
          <p:nvPr/>
        </p:nvSpPr>
        <p:spPr>
          <a:xfrm>
            <a:off x="9256336" y="24470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825615C-9ED2-924D-D278-DA43569CFA83}"/>
              </a:ext>
            </a:extLst>
          </p:cNvPr>
          <p:cNvSpPr txBox="1"/>
          <p:nvPr/>
        </p:nvSpPr>
        <p:spPr>
          <a:xfrm>
            <a:off x="9748026" y="19130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1D18B9-6505-ACEB-8BFE-A21BA698CAE0}"/>
              </a:ext>
            </a:extLst>
          </p:cNvPr>
          <p:cNvSpPr txBox="1"/>
          <p:nvPr/>
        </p:nvSpPr>
        <p:spPr>
          <a:xfrm>
            <a:off x="9768074" y="219781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+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13DB7CD-D32A-8CC1-F942-94F20FD4F1C7}"/>
              </a:ext>
            </a:extLst>
          </p:cNvPr>
          <p:cNvSpPr txBox="1"/>
          <p:nvPr/>
        </p:nvSpPr>
        <p:spPr>
          <a:xfrm>
            <a:off x="9707489" y="244067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53285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53</Words>
  <Application>Microsoft Macintosh PowerPoint</Application>
  <PresentationFormat>Widescreen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Hemant Goswami</cp:lastModifiedBy>
  <cp:revision>25</cp:revision>
  <dcterms:created xsi:type="dcterms:W3CDTF">2022-07-14T13:48:17Z</dcterms:created>
  <dcterms:modified xsi:type="dcterms:W3CDTF">2022-09-26T19:36:17Z</dcterms:modified>
</cp:coreProperties>
</file>